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63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D7"/>
    <a:srgbClr val="0133A3"/>
    <a:srgbClr val="AF2E2F"/>
    <a:srgbClr val="E20443"/>
    <a:srgbClr val="013CBF"/>
    <a:srgbClr val="0003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3" autoAdjust="0"/>
    <p:restoredTop sz="96405"/>
  </p:normalViewPr>
  <p:slideViewPr>
    <p:cSldViewPr snapToGrid="0">
      <p:cViewPr varScale="1">
        <p:scale>
          <a:sx n="85" d="100"/>
          <a:sy n="85" d="100"/>
        </p:scale>
        <p:origin x="176" y="3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B14008A-4E7B-4249-A676-E6E4517004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C51F164-EEBC-D742-A3BC-AE616C8FE0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B87B1-A8B5-7A4E-B94C-FDF2F098C9F0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A36EEF-B5F1-1C4C-95FC-C93C7C2D44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774644-9E70-3042-8CA6-81398FF044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11750-6C25-2343-96C5-1356588C11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214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75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2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66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0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91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43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518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7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59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68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78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83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1" y="-8430"/>
            <a:ext cx="12189558" cy="6874860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037230" y="2763756"/>
            <a:ext cx="7488832" cy="23316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презентации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37230" y="4402951"/>
            <a:ext cx="444237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Докладчик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Фамилия Имя Отчество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должность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3A8E65-D41C-594C-934D-457A41B33C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61" y="-718054"/>
            <a:ext cx="3696000" cy="36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28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4387"/>
            <a:ext cx="12192000" cy="6876237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037230" y="2600685"/>
            <a:ext cx="7488832" cy="23316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5400" b="1" cap="all" dirty="0">
                <a:solidFill>
                  <a:srgbClr val="004ED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презентации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37230" y="4239880"/>
            <a:ext cx="444237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Докладчик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Фамилия Имя Отчество</a:t>
            </a: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должность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0" t="27061" r="44625" b="33918"/>
          <a:stretch/>
        </p:blipFill>
        <p:spPr>
          <a:xfrm>
            <a:off x="1037230" y="467642"/>
            <a:ext cx="2016631" cy="107024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84ED82D-5DE1-6740-804B-CAD00A0340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5461" y="-718054"/>
            <a:ext cx="3696000" cy="36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348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1E0DDEF-5B7C-DA46-8AF6-7906629F08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737"/>
          <a:stretch/>
        </p:blipFill>
        <p:spPr>
          <a:xfrm>
            <a:off x="0" y="0"/>
            <a:ext cx="12192000" cy="978195"/>
          </a:xfrm>
          <a:prstGeom prst="rect">
            <a:avLst/>
          </a:prstGeom>
        </p:spPr>
      </p:pic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82CD3CD9-3ADD-C44A-A39E-92ABBAD3E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9686"/>
            <a:ext cx="10515600" cy="101272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ABF45288-EECA-0140-81B6-F8716DE2F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9168"/>
            <a:ext cx="10515600" cy="395475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67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FAC6231-7130-2A4F-812E-8CF95E5B11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737"/>
          <a:stretch/>
        </p:blipFill>
        <p:spPr>
          <a:xfrm>
            <a:off x="16168" y="0"/>
            <a:ext cx="12159664" cy="978195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7F4790C-0A0D-B040-8D56-301F5B910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9686"/>
            <a:ext cx="10515600" cy="101272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D83F9545-5FDC-7041-9BBC-3B3C0CFA5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9168"/>
            <a:ext cx="10515600" cy="395475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2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BC1ADE1-64F5-D948-A46F-6223D101D8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376"/>
          <a:stretch/>
        </p:blipFill>
        <p:spPr>
          <a:xfrm>
            <a:off x="16168" y="0"/>
            <a:ext cx="12159664" cy="1002890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153509EB-7F62-8B43-8916-168DA3EB1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9686"/>
            <a:ext cx="10515600" cy="101272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FFEA2CEF-68D3-864B-97DF-E1340EE45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9168"/>
            <a:ext cx="10515600" cy="395475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468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913</TotalTime>
  <Words>14</Words>
  <Application>Microsoft Macintosh PowerPoint</Application>
  <PresentationFormat>Широкоэкранный</PresentationFormat>
  <Paragraphs>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Design</dc:creator>
  <cp:lastModifiedBy>Vladislav Fartushny</cp:lastModifiedBy>
  <cp:revision>59</cp:revision>
  <dcterms:created xsi:type="dcterms:W3CDTF">2019-05-31T06:38:44Z</dcterms:created>
  <dcterms:modified xsi:type="dcterms:W3CDTF">2022-11-03T09:05:08Z</dcterms:modified>
</cp:coreProperties>
</file>