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3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D7"/>
    <a:srgbClr val="0133A3"/>
    <a:srgbClr val="AF2E2F"/>
    <a:srgbClr val="E20443"/>
    <a:srgbClr val="013CBF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3" autoAdjust="0"/>
    <p:restoredTop sz="96405"/>
  </p:normalViewPr>
  <p:slideViewPr>
    <p:cSldViewPr snapToGrid="0">
      <p:cViewPr varScale="1">
        <p:scale>
          <a:sx n="85" d="100"/>
          <a:sy n="85" d="100"/>
        </p:scale>
        <p:origin x="176" y="3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B14008A-4E7B-4249-A676-E6E4517004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C51F164-EEBC-D742-A3BC-AE616C8FE0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B87B1-A8B5-7A4E-B94C-FDF2F098C9F0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A36EEF-B5F1-1C4C-95FC-C93C7C2D44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774644-9E70-3042-8CA6-81398FF044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11750-6C25-2343-96C5-1356588C11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1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03.11.2022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21" y="-8430"/>
            <a:ext cx="12189558" cy="687486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37230" y="276375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37230" y="4402951"/>
            <a:ext cx="444237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3A8E65-D41C-594C-934D-457A41B33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61" y="-718054"/>
            <a:ext cx="3696000" cy="36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8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4387"/>
            <a:ext cx="12192000" cy="6876237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37230" y="260068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cap="all" dirty="0">
                <a:solidFill>
                  <a:srgbClr val="004ED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37230" y="4239880"/>
            <a:ext cx="444237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0" t="27061" r="44625" b="33918"/>
          <a:stretch/>
        </p:blipFill>
        <p:spPr>
          <a:xfrm>
            <a:off x="1037230" y="467642"/>
            <a:ext cx="2016631" cy="107024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84ED82D-5DE1-6740-804B-CAD00A0340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461" y="-718054"/>
            <a:ext cx="3696000" cy="36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34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1E0DDEF-5B7C-DA46-8AF6-7906629F08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37"/>
          <a:stretch/>
        </p:blipFill>
        <p:spPr>
          <a:xfrm>
            <a:off x="0" y="0"/>
            <a:ext cx="12192000" cy="978195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82CD3CD9-3ADD-C44A-A39E-92ABBAD3E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9686"/>
            <a:ext cx="10515600" cy="101272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id="{ABF45288-EECA-0140-81B6-F8716DE2F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168"/>
            <a:ext cx="10515600" cy="395475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67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FAC6231-7130-2A4F-812E-8CF95E5B11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737"/>
          <a:stretch/>
        </p:blipFill>
        <p:spPr>
          <a:xfrm>
            <a:off x="16168" y="0"/>
            <a:ext cx="12159664" cy="978195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7F4790C-0A0D-B040-8D56-301F5B910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9686"/>
            <a:ext cx="10515600" cy="101272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D83F9545-5FDC-7041-9BBC-3B3C0CFA5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168"/>
            <a:ext cx="10515600" cy="395475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BC1ADE1-64F5-D948-A46F-6223D101D8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76"/>
          <a:stretch/>
        </p:blipFill>
        <p:spPr>
          <a:xfrm>
            <a:off x="16168" y="0"/>
            <a:ext cx="12159664" cy="1002890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53509EB-7F62-8B43-8916-168DA3EB1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9686"/>
            <a:ext cx="10515600" cy="101272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FFEA2CEF-68D3-864B-97DF-E1340EE45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168"/>
            <a:ext cx="10515600" cy="395475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46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14</Words>
  <Application>Microsoft Macintosh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Vladislav Fartushny</cp:lastModifiedBy>
  <cp:revision>59</cp:revision>
  <dcterms:created xsi:type="dcterms:W3CDTF">2019-05-31T06:38:44Z</dcterms:created>
  <dcterms:modified xsi:type="dcterms:W3CDTF">2022-11-03T09:05:08Z</dcterms:modified>
</cp:coreProperties>
</file>