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62" r:id="rId2"/>
    <p:sldId id="269" r:id="rId3"/>
    <p:sldId id="270" r:id="rId4"/>
    <p:sldId id="264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D7"/>
    <a:srgbClr val="0133A3"/>
    <a:srgbClr val="AF2E2F"/>
    <a:srgbClr val="E20443"/>
    <a:srgbClr val="013CBF"/>
    <a:srgbClr val="000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3" autoAdjust="0"/>
    <p:restoredTop sz="96405"/>
  </p:normalViewPr>
  <p:slideViewPr>
    <p:cSldViewPr snapToGrid="0">
      <p:cViewPr varScale="1">
        <p:scale>
          <a:sx n="85" d="100"/>
          <a:sy n="85" d="100"/>
        </p:scale>
        <p:origin x="176" y="3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9B14008A-4E7B-4249-A676-E6E4517004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C51F164-EEBC-D742-A3BC-AE616C8FE0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B87B1-A8B5-7A4E-B94C-FDF2F098C9F0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A36EEF-B5F1-1C4C-95FC-C93C7C2D44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6774644-9E70-3042-8CA6-81398FF044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11750-6C25-2343-96C5-1356588C11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21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75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2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6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0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1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43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51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7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59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68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8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34F5-BDE2-4375-B83B-F49841317258}" type="datetimeFigureOut">
              <a:rPr lang="ru-RU" smtClean="0"/>
              <a:t>03.11.2022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AC15E-FCD1-4167-800F-1DB8497AB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83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36" y="-12782"/>
            <a:ext cx="12182327" cy="6870782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037230" y="2437811"/>
            <a:ext cx="7488832" cy="23316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презентации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37230" y="4239880"/>
            <a:ext cx="444237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должность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F1E3590-DB52-7F41-9B38-0BA15E3086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61" y="-718054"/>
            <a:ext cx="3696000" cy="36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1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-6897"/>
            <a:ext cx="12198472" cy="6879887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037230" y="2600685"/>
            <a:ext cx="7488832" cy="23316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5400" b="1" cap="all" dirty="0">
                <a:solidFill>
                  <a:srgbClr val="AF2E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 презентации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37230" y="4239880"/>
            <a:ext cx="444237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Фамилия Имя Отчество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должность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1037230" y="467642"/>
            <a:ext cx="2016631" cy="107024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DDC4B71-2BA1-FD43-B87E-BBC41BA9D5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5461" y="-718054"/>
            <a:ext cx="3696000" cy="36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87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0CB4B-C4FB-BA43-8A96-0ECCB85ED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45EBA6-4E7F-F64D-B081-DAB0ABECF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4803658-427B-B143-9437-32D03B7335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233"/>
          <a:stretch/>
        </p:blipFill>
        <p:spPr>
          <a:xfrm>
            <a:off x="0" y="0"/>
            <a:ext cx="12192000" cy="101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83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578BFD-374D-8549-B7A1-3D5223ADC0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807"/>
          <a:stretch/>
        </p:blipFill>
        <p:spPr>
          <a:xfrm>
            <a:off x="16168" y="0"/>
            <a:ext cx="12159664" cy="973394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7F731AF-89FA-C543-AC4A-0242E18C2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05BB4ED3-B3F1-7D48-9EAE-1AAE6B7C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56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053D719-0ACE-FF4C-9E6C-3C166CD449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376"/>
          <a:stretch/>
        </p:blipFill>
        <p:spPr>
          <a:xfrm>
            <a:off x="16168" y="0"/>
            <a:ext cx="12159664" cy="1002890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44C00CD-45F3-164E-A8EA-6F9414B38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9686"/>
            <a:ext cx="10515600" cy="101272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67A539EE-B335-7F48-BA31-7ABAC85C5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9168"/>
            <a:ext cx="10515600" cy="395475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37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913</TotalTime>
  <Words>14</Words>
  <Application>Microsoft Macintosh PowerPoint</Application>
  <PresentationFormat>Широкоэкранный</PresentationFormat>
  <Paragraphs>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Design</dc:creator>
  <cp:lastModifiedBy>Vladislav Fartushny</cp:lastModifiedBy>
  <cp:revision>58</cp:revision>
  <dcterms:created xsi:type="dcterms:W3CDTF">2019-05-31T06:38:44Z</dcterms:created>
  <dcterms:modified xsi:type="dcterms:W3CDTF">2022-11-03T09:04:36Z</dcterms:modified>
</cp:coreProperties>
</file>